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69" r:id="rId3"/>
    <p:sldId id="258" r:id="rId4"/>
    <p:sldId id="259" r:id="rId5"/>
    <p:sldId id="266" r:id="rId6"/>
    <p:sldId id="265" r:id="rId7"/>
    <p:sldId id="272" r:id="rId8"/>
    <p:sldId id="273" r:id="rId9"/>
    <p:sldId id="267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491F9-9547-4008-A284-33ACFDFD0806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8898-52FC-4265-A53D-867C33484D2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63E485-ED65-4BAD-ACDF-60A8200F46CC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3F7D132-0B92-4D22-A3BC-0F9D9EA96451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80E8C72-43A5-4848-AEB3-01B799D602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newsflash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To </a:t>
            </a:r>
            <a:r>
              <a:rPr lang="en-US" sz="3200" dirty="0" err="1" smtClean="0"/>
              <a:t>Unilife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siamacat-dream.narod.ru/wel/18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548680"/>
            <a:ext cx="4286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t3.ftcdn.net/jpg/00/10/87/86/500_F_10878621_StPbTckaGCrAbvcDopaMSkXedGHtAhM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73016"/>
            <a:ext cx="4536504" cy="283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mood before the lesson:</a:t>
            </a:r>
            <a:endParaRPr lang="ru-RU" smtClean="0"/>
          </a:p>
        </p:txBody>
      </p:sp>
      <p:pic>
        <p:nvPicPr>
          <p:cNvPr id="7171" name="Рисунок 8" descr="http://animo2.ucoz.ru/_ph/114/1/974572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38" y="2928938"/>
            <a:ext cx="1884362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Рисунок 7" descr="http://animo2.ucoz.ru/_ph/114/1/8688027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71688"/>
            <a:ext cx="2116138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Содержимое 3" descr="http://animo2.ucoz.ru/_ph/114/1/226172142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25" y="4286250"/>
            <a:ext cx="1719263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Рисунок 9" descr="http://animo2.ucoz.ru/_ph/114/1/84206347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0" y="2714625"/>
            <a:ext cx="2786063" cy="1685925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What do you expect to learn from this article?</a:t>
            </a:r>
            <a:endParaRPr lang="ru-RU" b="1" i="1" dirty="0"/>
          </a:p>
        </p:txBody>
      </p:sp>
      <p:pic>
        <p:nvPicPr>
          <p:cNvPr id="7" name="Picture 10" descr="C:\Users\лена\Desktop\урок в 11 классее\студентка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556792"/>
            <a:ext cx="1808018" cy="1429789"/>
          </a:xfrm>
          <a:prstGeom prst="rect">
            <a:avLst/>
          </a:prstGeom>
          <a:noFill/>
        </p:spPr>
      </p:pic>
      <p:pic>
        <p:nvPicPr>
          <p:cNvPr id="8" name="Picture 6" descr="C:\Users\лена\Desktop\урок в 11 классее\в библиотек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2143140" cy="1426346"/>
          </a:xfrm>
          <a:prstGeom prst="rect">
            <a:avLst/>
          </a:prstGeom>
          <a:noFill/>
        </p:spPr>
      </p:pic>
      <p:pic>
        <p:nvPicPr>
          <p:cNvPr id="9" name="Picture 7" descr="C:\Users\лена\Desktop\урок в 11 классее\в класс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996952"/>
            <a:ext cx="2143139" cy="1429457"/>
          </a:xfrm>
          <a:prstGeom prst="rect">
            <a:avLst/>
          </a:prstGeom>
          <a:noFill/>
        </p:spPr>
      </p:pic>
      <p:pic>
        <p:nvPicPr>
          <p:cNvPr id="10" name="Picture 8" descr="C:\Users\лена\Desktop\урок в 11 классее\на траве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581128"/>
            <a:ext cx="2476496" cy="1648418"/>
          </a:xfrm>
          <a:prstGeom prst="rect">
            <a:avLst/>
          </a:prstGeom>
          <a:noFill/>
        </p:spPr>
      </p:pic>
      <p:pic>
        <p:nvPicPr>
          <p:cNvPr id="11" name="Рисунок 10" descr="https://im0-tub-ru.yandex.net/i?id=7f91f96522a313c10bed6614245b5ba8-l&amp;n=1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4293096"/>
            <a:ext cx="3330253" cy="198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s://www.bsistudy.ru/upload/tour/0/0/e/00eddc262ae98e7c4a6f1ce2aa577aaf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8508" y="4509120"/>
            <a:ext cx="2461964" cy="1832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eruditus.ua/wp-content/uploads/2016/07/4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76256" y="2996952"/>
            <a:ext cx="1925191" cy="133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s://live-admin-traveledit2.tigerbay.co.uk/resize.ashx?w=0&amp;h=0&amp;f=2b16e340-b12f-4c7b-9890-d099cb63716d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47864" y="1772816"/>
            <a:ext cx="2952750" cy="2243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Unilife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you going to be?</a:t>
            </a:r>
            <a:endParaRPr lang="ru-RU" dirty="0" smtClean="0"/>
          </a:p>
          <a:p>
            <a:r>
              <a:rPr lang="en-US" dirty="0" smtClean="0"/>
              <a:t>Do </a:t>
            </a:r>
            <a:r>
              <a:rPr lang="en-US" dirty="0" smtClean="0"/>
              <a:t>your parents agree with your choice?</a:t>
            </a:r>
            <a:endParaRPr lang="ru-RU" dirty="0" smtClean="0"/>
          </a:p>
          <a:p>
            <a:r>
              <a:rPr lang="en-US" dirty="0" smtClean="0"/>
              <a:t>Have </a:t>
            </a:r>
            <a:r>
              <a:rPr lang="en-US" dirty="0" smtClean="0"/>
              <a:t>you already chosen what higher educational institution to enter?</a:t>
            </a:r>
            <a:endParaRPr lang="ru-RU" dirty="0" smtClean="0"/>
          </a:p>
          <a:p>
            <a:r>
              <a:rPr lang="en-US" dirty="0" smtClean="0"/>
              <a:t>What </a:t>
            </a:r>
            <a:r>
              <a:rPr lang="en-US" dirty="0" smtClean="0"/>
              <a:t>factors are important for you when choosing a university to enter?</a:t>
            </a:r>
            <a:r>
              <a:rPr lang="en-US" dirty="0" smtClean="0"/>
              <a:t>?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 descr="http://www.turkaramamotoru.com/uk/image/student-7067-5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2088232" cy="396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What university to enter?</a:t>
            </a:r>
            <a:endParaRPr lang="ru-RU" b="1" i="1" dirty="0"/>
          </a:p>
        </p:txBody>
      </p:sp>
      <p:pic>
        <p:nvPicPr>
          <p:cNvPr id="4" name="Содержимое 3" descr="https://im0-tub-ru.yandex.net/i?id=bf784c41c41498c554baaa64fc38637f-l&amp;n=1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2400647" cy="213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elit-sahargold.ru/images/782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484784"/>
            <a:ext cx="3073896" cy="24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im0-tub-ru.yandex.net/i?id=ce967a7c3c3bdc25864183cf5f7e6dec-l&amp;n=1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005064"/>
            <a:ext cx="3222104" cy="229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prv3.lori-images.net/orenburgskaya-gosudarstvennaya-meditsinskaya-akademiya-0002294027-preview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3789040"/>
            <a:ext cx="3098478" cy="2691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prv1.lori-images.net/zdanie-orenburskogo-instituta-mgua-orenburg-0004781953-preview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36072" y="836712"/>
            <a:ext cx="2507928" cy="314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en-US" b="1" i="1" dirty="0" smtClean="0"/>
              <a:t>Say, what the title of the lesson is?</a:t>
            </a:r>
            <a:endParaRPr lang="ru-RU" b="1" i="1" dirty="0"/>
          </a:p>
        </p:txBody>
      </p:sp>
      <p:pic>
        <p:nvPicPr>
          <p:cNvPr id="4" name="Содержимое 3" descr="http://www.relatably.com/q/img/positive-educational-quotes-for-students/Education-quotes-Education-is-not-preparation-for-life-education-is-life-itself.-John-Dewey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484784"/>
            <a:ext cx="648072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a special dress code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 a nighttime snack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Match the headings with the texts</a:t>
            </a:r>
            <a:endParaRPr lang="ru-RU" b="1" i="1" dirty="0"/>
          </a:p>
        </p:txBody>
      </p:sp>
      <p:pic>
        <p:nvPicPr>
          <p:cNvPr id="7" name="Содержимое 6" descr="https://im0-tub-ru.yandex.net/i?id=fa1cbfc0b129f0308ff4d56e89d4ac3c-l&amp;n=13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3033448"/>
            <a:ext cx="4041775" cy="2694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http://faceboard.net/wp-content/uploads/2015/11/252621salty-snacks.jpg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888012"/>
            <a:ext cx="4038600" cy="2988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getting involved in </a:t>
            </a:r>
          </a:p>
          <a:p>
            <a:pPr lvl="0"/>
            <a:r>
              <a:rPr lang="en-US" dirty="0" smtClean="0"/>
              <a:t> organized </a:t>
            </a:r>
            <a:r>
              <a:rPr lang="en-US" dirty="0"/>
              <a:t>activities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lack of </a:t>
            </a:r>
            <a:r>
              <a:rPr lang="en-US" dirty="0" smtClean="0"/>
              <a:t>money,  </a:t>
            </a:r>
            <a:r>
              <a:rPr lang="en-US" dirty="0" smtClean="0"/>
              <a:t>self-study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Match the headings with the texts</a:t>
            </a:r>
            <a:endParaRPr lang="ru-RU" dirty="0"/>
          </a:p>
        </p:txBody>
      </p:sp>
      <p:pic>
        <p:nvPicPr>
          <p:cNvPr id="7" name="Содержимое 6" descr="http://naukawpolsce.pap.pl/Data/Files/_plugins/information/409449/24124236_24124232.jpg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924944"/>
            <a:ext cx="367240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http://www.zarnews.uz/uploads/publication/1375115137-0.jpg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437112"/>
            <a:ext cx="2683024" cy="1926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estiva.by/images/cache/660x495/crop/images%7Ccms-image-00002064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348880"/>
            <a:ext cx="273630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What can you tell us about Oxford University?</a:t>
            </a:r>
            <a:endParaRPr lang="ru-RU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4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848"/>
                <a:gridCol w="1700848"/>
                <a:gridCol w="1700848"/>
                <a:gridCol w="1700848"/>
                <a:gridCol w="1700848"/>
              </a:tblGrid>
              <a:tr h="82170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Places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Lessons 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Accommodation </a:t>
                      </a:r>
                      <a:endParaRPr lang="ru-RU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Teachers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After-school activities</a:t>
                      </a:r>
                      <a:endParaRPr lang="ru-RU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campus, </a:t>
                      </a:r>
                    </a:p>
                    <a:p>
                      <a:r>
                        <a:rPr lang="en-US" sz="24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Student Union,</a:t>
                      </a:r>
                    </a:p>
                    <a:p>
                      <a:r>
                        <a:rPr lang="en-US" sz="24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library, college dining hall</a:t>
                      </a:r>
                      <a:endParaRPr lang="ru-RU" sz="2400" b="1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lectures, essay deadlines,</a:t>
                      </a:r>
                    </a:p>
                    <a:p>
                      <a:r>
                        <a:rPr lang="en-US" sz="20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private research, seminars,</a:t>
                      </a:r>
                    </a:p>
                    <a:p>
                      <a:r>
                        <a:rPr lang="en-US" sz="20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tutorial</a:t>
                      </a:r>
                      <a:endParaRPr lang="ru-RU" sz="2000" b="1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halls,</a:t>
                      </a:r>
                    </a:p>
                    <a:p>
                      <a:r>
                        <a:rPr lang="en-US" sz="24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student house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tutor</a:t>
                      </a:r>
                      <a:endParaRPr lang="ru-RU" sz="2400" b="1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university newspaper, drama club, </a:t>
                      </a:r>
                    </a:p>
                    <a:p>
                      <a:r>
                        <a:rPr lang="en-US" sz="1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canoeing club, </a:t>
                      </a:r>
                    </a:p>
                    <a:p>
                      <a:r>
                        <a:rPr lang="en-US" sz="1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parties,</a:t>
                      </a:r>
                    </a:p>
                    <a:p>
                      <a:r>
                        <a:rPr lang="en-US" sz="1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concerts, </a:t>
                      </a:r>
                    </a:p>
                    <a:p>
                      <a:r>
                        <a:rPr lang="en-US" sz="1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hanging out, </a:t>
                      </a:r>
                    </a:p>
                    <a:p>
                      <a:r>
                        <a:rPr lang="en-US" sz="1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formal  dinners, </a:t>
                      </a:r>
                    </a:p>
                    <a:p>
                      <a:r>
                        <a:rPr lang="en-US" sz="1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social life,</a:t>
                      </a:r>
                    </a:p>
                    <a:p>
                      <a:r>
                        <a:rPr lang="en-US" sz="1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band,</a:t>
                      </a:r>
                    </a:p>
                    <a:p>
                      <a:r>
                        <a:rPr lang="en-US" sz="1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theme night</a:t>
                      </a:r>
                      <a:endParaRPr lang="ru-RU" sz="1800" b="1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smtClean="0"/>
              <a:t>Your mood after the lesson:</a:t>
            </a:r>
            <a:endParaRPr lang="ru-RU" b="1" i="1" smtClean="0"/>
          </a:p>
        </p:txBody>
      </p:sp>
      <p:pic>
        <p:nvPicPr>
          <p:cNvPr id="17411" name="Содержимое 3" descr="http://animo2.ucoz.ru/_ph/114/1/576544544.jp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63" y="1500188"/>
            <a:ext cx="2928937" cy="2643187"/>
          </a:xfrm>
        </p:spPr>
      </p:pic>
      <p:pic>
        <p:nvPicPr>
          <p:cNvPr id="17412" name="Рисунок 4" descr="http://animo2.ucoz.ru/_ph/114/1/3356353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3786188"/>
            <a:ext cx="17716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Рисунок 5" descr="http://animo2.ucoz.ru/_ph/114/1/5060970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714500"/>
            <a:ext cx="2214562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715125" y="4286250"/>
            <a:ext cx="1871663" cy="201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311</TotalTime>
  <Words>171</Words>
  <Application>Microsoft Office PowerPoint</Application>
  <PresentationFormat>Экран (4:3)</PresentationFormat>
  <Paragraphs>43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Официальная</vt:lpstr>
      <vt:lpstr>Слайд 1</vt:lpstr>
      <vt:lpstr>Your mood before the lesson:</vt:lpstr>
      <vt:lpstr>What do you expect to learn from this article?</vt:lpstr>
      <vt:lpstr>Unilife</vt:lpstr>
      <vt:lpstr>What university to enter?</vt:lpstr>
      <vt:lpstr> Say, what the title of the lesson is?</vt:lpstr>
      <vt:lpstr>Match the headings with the texts</vt:lpstr>
      <vt:lpstr>Match the headings with the texts</vt:lpstr>
      <vt:lpstr>What can you tell us about Oxford University?</vt:lpstr>
      <vt:lpstr>Your mood after the lesson: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Учимся читать</dc:title>
  <dc:creator>1</dc:creator>
  <cp:lastModifiedBy>user</cp:lastModifiedBy>
  <cp:revision>33</cp:revision>
  <dcterms:created xsi:type="dcterms:W3CDTF">2013-02-03T04:06:42Z</dcterms:created>
  <dcterms:modified xsi:type="dcterms:W3CDTF">2017-03-22T19:09:40Z</dcterms:modified>
</cp:coreProperties>
</file>